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D0CBB8-F83A-0D6E-7AEE-F9C99FE9E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52" y="-13469"/>
            <a:ext cx="12192000" cy="35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D4199A-9254-5041-79CE-40614FF6A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1071"/>
            <a:ext cx="12192000" cy="35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4</cp:revision>
  <dcterms:created xsi:type="dcterms:W3CDTF">2025-01-07T07:01:14Z</dcterms:created>
  <dcterms:modified xsi:type="dcterms:W3CDTF">2026-09-06T07:18:41Z</dcterms:modified>
</cp:coreProperties>
</file>